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D5BB-6D03-4982-9449-1E78396BD23B}" type="datetimeFigureOut">
              <a:rPr lang="es-ES" smtClean="0"/>
              <a:t>08/02/2020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2F5B-A881-42AB-834C-5CBC21F164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D5BB-6D03-4982-9449-1E78396BD23B}" type="datetimeFigureOut">
              <a:rPr lang="es-ES" smtClean="0"/>
              <a:t>08/02/2020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2F5B-A881-42AB-834C-5CBC21F164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D5BB-6D03-4982-9449-1E78396BD23B}" type="datetimeFigureOut">
              <a:rPr lang="es-ES" smtClean="0"/>
              <a:t>08/02/2020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2F5B-A881-42AB-834C-5CBC21F164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D5BB-6D03-4982-9449-1E78396BD23B}" type="datetimeFigureOut">
              <a:rPr lang="es-ES" smtClean="0"/>
              <a:t>08/02/2020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2F5B-A881-42AB-834C-5CBC21F164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D5BB-6D03-4982-9449-1E78396BD23B}" type="datetimeFigureOut">
              <a:rPr lang="es-ES" smtClean="0"/>
              <a:t>08/02/2020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2F5B-A881-42AB-834C-5CBC21F164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D5BB-6D03-4982-9449-1E78396BD23B}" type="datetimeFigureOut">
              <a:rPr lang="es-ES" smtClean="0"/>
              <a:t>08/02/2020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2F5B-A881-42AB-834C-5CBC21F164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D5BB-6D03-4982-9449-1E78396BD23B}" type="datetimeFigureOut">
              <a:rPr lang="es-ES" smtClean="0"/>
              <a:t>08/02/2020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2F5B-A881-42AB-834C-5CBC21F164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D5BB-6D03-4982-9449-1E78396BD23B}" type="datetimeFigureOut">
              <a:rPr lang="es-ES" smtClean="0"/>
              <a:t>08/02/2020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2F5B-A881-42AB-834C-5CBC21F164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D5BB-6D03-4982-9449-1E78396BD23B}" type="datetimeFigureOut">
              <a:rPr lang="es-ES" smtClean="0"/>
              <a:t>08/02/2020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2F5B-A881-42AB-834C-5CBC21F164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D5BB-6D03-4982-9449-1E78396BD23B}" type="datetimeFigureOut">
              <a:rPr lang="es-ES" smtClean="0"/>
              <a:t>08/02/2020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2F5B-A881-42AB-834C-5CBC21F164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8D5BB-6D03-4982-9449-1E78396BD23B}" type="datetimeFigureOut">
              <a:rPr lang="es-ES" smtClean="0"/>
              <a:t>08/02/2020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2F5B-A881-42AB-834C-5CBC21F16467}" type="slidenum">
              <a:rPr lang="es-ES" smtClean="0"/>
              <a:t>‹Nº›</a:t>
            </a:fld>
            <a:endParaRPr lang="es-E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908D5BB-6D03-4982-9449-1E78396BD23B}" type="datetimeFigureOut">
              <a:rPr lang="es-ES" smtClean="0"/>
              <a:t>08/02/2020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702F5B-A881-42AB-834C-5CBC21F1646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37862" y="2236287"/>
            <a:ext cx="7200800" cy="380302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s-ES" sz="2000" dirty="0" smtClean="0">
                <a:solidFill>
                  <a:schemeClr val="tx1"/>
                </a:solidFill>
              </a:rPr>
              <a:t>Instrucciones:</a:t>
            </a:r>
          </a:p>
          <a:p>
            <a:pPr algn="l"/>
            <a:r>
              <a:rPr lang="es-ES" sz="2000" dirty="0" smtClean="0">
                <a:solidFill>
                  <a:schemeClr val="tx1"/>
                </a:solidFill>
              </a:rPr>
              <a:t>1.- Tamaño DIN A4</a:t>
            </a:r>
          </a:p>
          <a:p>
            <a:pPr algn="l"/>
            <a:r>
              <a:rPr lang="es-ES" sz="2000" dirty="0" smtClean="0">
                <a:solidFill>
                  <a:schemeClr val="tx1"/>
                </a:solidFill>
              </a:rPr>
              <a:t>2.- Dibujo alusivo a la temática del intercambio “Cuentos y leyendas”</a:t>
            </a:r>
          </a:p>
          <a:p>
            <a:pPr algn="l"/>
            <a:r>
              <a:rPr lang="es-ES" sz="2000" dirty="0" smtClean="0">
                <a:solidFill>
                  <a:schemeClr val="tx1"/>
                </a:solidFill>
              </a:rPr>
              <a:t>3.- Se pueden utilizar tres colores (tintas)</a:t>
            </a:r>
          </a:p>
          <a:p>
            <a:pPr algn="l"/>
            <a:r>
              <a:rPr lang="es-ES" sz="2000" dirty="0" smtClean="0">
                <a:solidFill>
                  <a:schemeClr val="tx1"/>
                </a:solidFill>
              </a:rPr>
              <a:t>4.-  Debe aparecer la siguiente leyenda: </a:t>
            </a:r>
            <a:r>
              <a:rPr lang="es-ES" sz="2000" i="1" dirty="0" smtClean="0">
                <a:solidFill>
                  <a:schemeClr val="tx1"/>
                </a:solidFill>
              </a:rPr>
              <a:t>Intercambio 2020. Soto del Real. Saint Jean. Colmenar Viejo</a:t>
            </a:r>
          </a:p>
          <a:p>
            <a:pPr algn="l"/>
            <a:r>
              <a:rPr lang="es-ES" sz="2000" dirty="0" smtClean="0">
                <a:solidFill>
                  <a:schemeClr val="tx1"/>
                </a:solidFill>
              </a:rPr>
              <a:t>5.-Entrega </a:t>
            </a:r>
            <a:r>
              <a:rPr lang="es-ES" dirty="0" smtClean="0">
                <a:solidFill>
                  <a:schemeClr val="tx1"/>
                </a:solidFill>
              </a:rPr>
              <a:t>tu trabajo </a:t>
            </a:r>
            <a:r>
              <a:rPr lang="es-ES" smtClean="0">
                <a:solidFill>
                  <a:schemeClr val="tx1"/>
                </a:solidFill>
              </a:rPr>
              <a:t>creativo antes d</a:t>
            </a:r>
            <a:r>
              <a:rPr lang="es-ES" sz="2000" smtClean="0">
                <a:solidFill>
                  <a:schemeClr val="tx1"/>
                </a:solidFill>
              </a:rPr>
              <a:t>el </a:t>
            </a:r>
            <a:r>
              <a:rPr lang="es-ES" sz="2000" b="1" dirty="0" smtClean="0">
                <a:solidFill>
                  <a:schemeClr val="tx1"/>
                </a:solidFill>
              </a:rPr>
              <a:t>jueves 27 </a:t>
            </a:r>
            <a:r>
              <a:rPr lang="es-ES" sz="2000" b="1" smtClean="0">
                <a:solidFill>
                  <a:schemeClr val="tx1"/>
                </a:solidFill>
              </a:rPr>
              <a:t>de febrero.</a:t>
            </a:r>
            <a:endParaRPr lang="es-ES" sz="2000" b="1" dirty="0" smtClean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260648"/>
            <a:ext cx="907652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Anímate a crear el m</a:t>
            </a:r>
            <a:r>
              <a:rPr lang="es-E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otivo </a:t>
            </a:r>
          </a:p>
          <a:p>
            <a:pPr algn="ctr"/>
            <a:r>
              <a:rPr lang="es-E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Decorativo para la </a:t>
            </a:r>
            <a:br>
              <a:rPr lang="es-E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s-E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camiseta del intercambio 2020</a:t>
            </a:r>
            <a:endParaRPr lang="es-E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83568" y="6165304"/>
            <a:ext cx="6917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rgbClr val="0070C0"/>
                </a:solidFill>
              </a:rPr>
              <a:t>PARTICIPA EN EL CONCURSO….</a:t>
            </a:r>
          </a:p>
          <a:p>
            <a:r>
              <a:rPr lang="es-ES" sz="2000" b="1" dirty="0" smtClean="0">
                <a:solidFill>
                  <a:srgbClr val="0070C0"/>
                </a:solidFill>
              </a:rPr>
              <a:t>¡ PUEDES GANAR UN SORPRENDENTE PREMIO!</a:t>
            </a:r>
            <a:endParaRPr lang="es-E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8165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TM02455596[[fn=Primavera]]</Template>
  <TotalTime>23</TotalTime>
  <Words>84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Spring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CONCURSO</dc:title>
  <dc:creator>pc</dc:creator>
  <cp:lastModifiedBy>pc</cp:lastModifiedBy>
  <cp:revision>3</cp:revision>
  <dcterms:created xsi:type="dcterms:W3CDTF">2020-02-08T18:49:06Z</dcterms:created>
  <dcterms:modified xsi:type="dcterms:W3CDTF">2020-02-08T19:13:00Z</dcterms:modified>
</cp:coreProperties>
</file>